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66" r:id="rId2"/>
    <p:sldId id="257" r:id="rId3"/>
    <p:sldId id="271" r:id="rId4"/>
    <p:sldId id="267" r:id="rId5"/>
    <p:sldId id="258" r:id="rId6"/>
    <p:sldId id="259" r:id="rId7"/>
    <p:sldId id="260" r:id="rId8"/>
    <p:sldId id="261" r:id="rId9"/>
    <p:sldId id="262" r:id="rId10"/>
    <p:sldId id="270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DD4487-911D-46EA-A6A1-4F322C5C51C7}" v="16" dt="2026-07-02T08:03:59.337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f siddiqui" userId="96bb672f4a89912b" providerId="LiveId" clId="{A8B009FD-9389-4E07-BCFA-EC92353844F4}"/>
    <pc:docChg chg="custSel addSld delSld modSld sldOrd">
      <pc:chgData name="saif siddiqui" userId="96bb672f4a89912b" providerId="LiveId" clId="{A8B009FD-9389-4E07-BCFA-EC92353844F4}" dt="2026-07-02T08:11:29.571" v="349" actId="255"/>
      <pc:docMkLst>
        <pc:docMk/>
      </pc:docMkLst>
      <pc:sldChg chg="del">
        <pc:chgData name="saif siddiqui" userId="96bb672f4a89912b" providerId="LiveId" clId="{A8B009FD-9389-4E07-BCFA-EC92353844F4}" dt="2026-07-02T07:40:58.462" v="139" actId="2696"/>
        <pc:sldMkLst>
          <pc:docMk/>
          <pc:sldMk cId="2861955568" sldId="256"/>
        </pc:sldMkLst>
      </pc:sldChg>
      <pc:sldChg chg="modSp mod">
        <pc:chgData name="saif siddiqui" userId="96bb672f4a89912b" providerId="LiveId" clId="{A8B009FD-9389-4E07-BCFA-EC92353844F4}" dt="2026-07-02T08:05:38.695" v="307" actId="2711"/>
        <pc:sldMkLst>
          <pc:docMk/>
          <pc:sldMk cId="3721501954" sldId="257"/>
        </pc:sldMkLst>
        <pc:spChg chg="mod">
          <ac:chgData name="saif siddiqui" userId="96bb672f4a89912b" providerId="LiveId" clId="{A8B009FD-9389-4E07-BCFA-EC92353844F4}" dt="2026-07-02T07:43:02.993" v="163" actId="2711"/>
          <ac:spMkLst>
            <pc:docMk/>
            <pc:sldMk cId="3721501954" sldId="257"/>
            <ac:spMk id="2" creationId="{FE4544B7-4471-2F4C-7C46-6480F3D66461}"/>
          </ac:spMkLst>
        </pc:spChg>
        <pc:spChg chg="mod">
          <ac:chgData name="saif siddiqui" userId="96bb672f4a89912b" providerId="LiveId" clId="{A8B009FD-9389-4E07-BCFA-EC92353844F4}" dt="2026-07-02T08:05:38.695" v="307" actId="2711"/>
          <ac:spMkLst>
            <pc:docMk/>
            <pc:sldMk cId="3721501954" sldId="257"/>
            <ac:spMk id="3" creationId="{22F5D042-88A9-D597-E68B-5947BC30E0BF}"/>
          </ac:spMkLst>
        </pc:spChg>
      </pc:sldChg>
      <pc:sldChg chg="addSp modSp mod">
        <pc:chgData name="saif siddiqui" userId="96bb672f4a89912b" providerId="LiveId" clId="{A8B009FD-9389-4E07-BCFA-EC92353844F4}" dt="2026-07-02T08:06:53.705" v="317" actId="2711"/>
        <pc:sldMkLst>
          <pc:docMk/>
          <pc:sldMk cId="2091112543" sldId="258"/>
        </pc:sldMkLst>
        <pc:spChg chg="mod">
          <ac:chgData name="saif siddiqui" userId="96bb672f4a89912b" providerId="LiveId" clId="{A8B009FD-9389-4E07-BCFA-EC92353844F4}" dt="2026-07-02T08:06:42.391" v="316" actId="2711"/>
          <ac:spMkLst>
            <pc:docMk/>
            <pc:sldMk cId="2091112543" sldId="258"/>
            <ac:spMk id="2" creationId="{1D7DE5A2-FB05-52AE-9E39-C6161A71263F}"/>
          </ac:spMkLst>
        </pc:spChg>
        <pc:spChg chg="mod">
          <ac:chgData name="saif siddiqui" userId="96bb672f4a89912b" providerId="LiveId" clId="{A8B009FD-9389-4E07-BCFA-EC92353844F4}" dt="2026-07-02T08:06:53.705" v="317" actId="2711"/>
          <ac:spMkLst>
            <pc:docMk/>
            <pc:sldMk cId="2091112543" sldId="258"/>
            <ac:spMk id="3" creationId="{7F36348F-125C-F7E3-8AD8-F1CE9D6369DA}"/>
          </ac:spMkLst>
        </pc:spChg>
        <pc:picChg chg="add mod">
          <ac:chgData name="saif siddiqui" userId="96bb672f4a89912b" providerId="LiveId" clId="{A8B009FD-9389-4E07-BCFA-EC92353844F4}" dt="2026-07-02T07:46:45.049" v="189" actId="1076"/>
          <ac:picMkLst>
            <pc:docMk/>
            <pc:sldMk cId="2091112543" sldId="258"/>
            <ac:picMk id="4" creationId="{847A0FC3-A717-3028-65CF-DD889277FE4C}"/>
          </ac:picMkLst>
        </pc:picChg>
      </pc:sldChg>
      <pc:sldChg chg="modSp mod">
        <pc:chgData name="saif siddiqui" userId="96bb672f4a89912b" providerId="LiveId" clId="{A8B009FD-9389-4E07-BCFA-EC92353844F4}" dt="2026-07-02T08:07:17.021" v="319" actId="2711"/>
        <pc:sldMkLst>
          <pc:docMk/>
          <pc:sldMk cId="873728265" sldId="259"/>
        </pc:sldMkLst>
        <pc:spChg chg="mod">
          <ac:chgData name="saif siddiqui" userId="96bb672f4a89912b" providerId="LiveId" clId="{A8B009FD-9389-4E07-BCFA-EC92353844F4}" dt="2026-07-02T08:07:06.156" v="318" actId="2711"/>
          <ac:spMkLst>
            <pc:docMk/>
            <pc:sldMk cId="873728265" sldId="259"/>
            <ac:spMk id="2" creationId="{E342ECA2-253B-8B5D-6D82-C9F497833614}"/>
          </ac:spMkLst>
        </pc:spChg>
        <pc:spChg chg="mod">
          <ac:chgData name="saif siddiqui" userId="96bb672f4a89912b" providerId="LiveId" clId="{A8B009FD-9389-4E07-BCFA-EC92353844F4}" dt="2026-07-02T08:07:17.021" v="319" actId="2711"/>
          <ac:spMkLst>
            <pc:docMk/>
            <pc:sldMk cId="873728265" sldId="259"/>
            <ac:spMk id="3" creationId="{074884D7-B9A6-7B96-97F5-EB47CA4A5585}"/>
          </ac:spMkLst>
        </pc:spChg>
        <pc:picChg chg="mod modCrop">
          <ac:chgData name="saif siddiqui" userId="96bb672f4a89912b" providerId="LiveId" clId="{A8B009FD-9389-4E07-BCFA-EC92353844F4}" dt="2026-07-02T08:05:03.486" v="306" actId="14100"/>
          <ac:picMkLst>
            <pc:docMk/>
            <pc:sldMk cId="873728265" sldId="259"/>
            <ac:picMk id="4" creationId="{51B79993-0A27-53C7-648F-1A22E2CAE127}"/>
          </ac:picMkLst>
        </pc:picChg>
      </pc:sldChg>
      <pc:sldChg chg="addSp modSp mod">
        <pc:chgData name="saif siddiqui" userId="96bb672f4a89912b" providerId="LiveId" clId="{A8B009FD-9389-4E07-BCFA-EC92353844F4}" dt="2026-07-02T08:07:51.760" v="323" actId="255"/>
        <pc:sldMkLst>
          <pc:docMk/>
          <pc:sldMk cId="4049869144" sldId="260"/>
        </pc:sldMkLst>
        <pc:spChg chg="mod">
          <ac:chgData name="saif siddiqui" userId="96bb672f4a89912b" providerId="LiveId" clId="{A8B009FD-9389-4E07-BCFA-EC92353844F4}" dt="2026-07-02T08:07:27.321" v="320" actId="2711"/>
          <ac:spMkLst>
            <pc:docMk/>
            <pc:sldMk cId="4049869144" sldId="260"/>
            <ac:spMk id="2" creationId="{FD2B1E23-60C9-A9F8-8B7A-93AF13B36EDA}"/>
          </ac:spMkLst>
        </pc:spChg>
        <pc:spChg chg="mod">
          <ac:chgData name="saif siddiqui" userId="96bb672f4a89912b" providerId="LiveId" clId="{A8B009FD-9389-4E07-BCFA-EC92353844F4}" dt="2026-07-02T08:07:51.760" v="323" actId="255"/>
          <ac:spMkLst>
            <pc:docMk/>
            <pc:sldMk cId="4049869144" sldId="260"/>
            <ac:spMk id="3" creationId="{62C2585E-3DED-339B-06F4-0DCEBE6C5D3D}"/>
          </ac:spMkLst>
        </pc:spChg>
        <pc:picChg chg="add mod">
          <ac:chgData name="saif siddiqui" userId="96bb672f4a89912b" providerId="LiveId" clId="{A8B009FD-9389-4E07-BCFA-EC92353844F4}" dt="2026-07-02T08:00:42.055" v="293" actId="1076"/>
          <ac:picMkLst>
            <pc:docMk/>
            <pc:sldMk cId="4049869144" sldId="260"/>
            <ac:picMk id="4" creationId="{632E46E4-1902-BFAD-EFA0-AF436A86417E}"/>
          </ac:picMkLst>
        </pc:picChg>
      </pc:sldChg>
      <pc:sldChg chg="addSp modSp mod">
        <pc:chgData name="saif siddiqui" userId="96bb672f4a89912b" providerId="LiveId" clId="{A8B009FD-9389-4E07-BCFA-EC92353844F4}" dt="2026-07-02T08:08:14.307" v="325" actId="2711"/>
        <pc:sldMkLst>
          <pc:docMk/>
          <pc:sldMk cId="3427170082" sldId="261"/>
        </pc:sldMkLst>
        <pc:spChg chg="mod">
          <ac:chgData name="saif siddiqui" userId="96bb672f4a89912b" providerId="LiveId" clId="{A8B009FD-9389-4E07-BCFA-EC92353844F4}" dt="2026-07-02T08:08:07.456" v="324" actId="2711"/>
          <ac:spMkLst>
            <pc:docMk/>
            <pc:sldMk cId="3427170082" sldId="261"/>
            <ac:spMk id="2" creationId="{0D06B714-F2A7-FDCC-6F24-3949D99BD8A6}"/>
          </ac:spMkLst>
        </pc:spChg>
        <pc:spChg chg="mod">
          <ac:chgData name="saif siddiqui" userId="96bb672f4a89912b" providerId="LiveId" clId="{A8B009FD-9389-4E07-BCFA-EC92353844F4}" dt="2026-07-02T08:08:14.307" v="325" actId="2711"/>
          <ac:spMkLst>
            <pc:docMk/>
            <pc:sldMk cId="3427170082" sldId="261"/>
            <ac:spMk id="3" creationId="{36D14FE4-07EC-A9AF-149F-F4249FFA6487}"/>
          </ac:spMkLst>
        </pc:spChg>
        <pc:picChg chg="add mod">
          <ac:chgData name="saif siddiqui" userId="96bb672f4a89912b" providerId="LiveId" clId="{A8B009FD-9389-4E07-BCFA-EC92353844F4}" dt="2026-07-02T07:59:19.801" v="290" actId="1076"/>
          <ac:picMkLst>
            <pc:docMk/>
            <pc:sldMk cId="3427170082" sldId="261"/>
            <ac:picMk id="4" creationId="{729852FB-071D-2D1D-FD6A-8740F3A35278}"/>
          </ac:picMkLst>
        </pc:picChg>
      </pc:sldChg>
      <pc:sldChg chg="addSp modSp mod">
        <pc:chgData name="saif siddiqui" userId="96bb672f4a89912b" providerId="LiveId" clId="{A8B009FD-9389-4E07-BCFA-EC92353844F4}" dt="2026-07-02T08:08:43.633" v="327" actId="2711"/>
        <pc:sldMkLst>
          <pc:docMk/>
          <pc:sldMk cId="4294867570" sldId="262"/>
        </pc:sldMkLst>
        <pc:spChg chg="mod">
          <ac:chgData name="saif siddiqui" userId="96bb672f4a89912b" providerId="LiveId" clId="{A8B009FD-9389-4E07-BCFA-EC92353844F4}" dt="2026-07-02T08:08:36.146" v="326" actId="2711"/>
          <ac:spMkLst>
            <pc:docMk/>
            <pc:sldMk cId="4294867570" sldId="262"/>
            <ac:spMk id="2" creationId="{55E18C9E-D24A-48C7-F9FB-EE16D3C7DFBB}"/>
          </ac:spMkLst>
        </pc:spChg>
        <pc:spChg chg="mod">
          <ac:chgData name="saif siddiqui" userId="96bb672f4a89912b" providerId="LiveId" clId="{A8B009FD-9389-4E07-BCFA-EC92353844F4}" dt="2026-07-02T08:08:43.633" v="327" actId="2711"/>
          <ac:spMkLst>
            <pc:docMk/>
            <pc:sldMk cId="4294867570" sldId="262"/>
            <ac:spMk id="3" creationId="{24E4F7CB-54D3-6338-72C1-3511414ED03E}"/>
          </ac:spMkLst>
        </pc:spChg>
        <pc:picChg chg="add mod">
          <ac:chgData name="saif siddiqui" userId="96bb672f4a89912b" providerId="LiveId" clId="{A8B009FD-9389-4E07-BCFA-EC92353844F4}" dt="2026-07-02T07:56:52.815" v="281" actId="1076"/>
          <ac:picMkLst>
            <pc:docMk/>
            <pc:sldMk cId="4294867570" sldId="262"/>
            <ac:picMk id="4" creationId="{1F4564F5-0B59-B78A-EC77-CA24DCE65679}"/>
          </ac:picMkLst>
        </pc:picChg>
      </pc:sldChg>
      <pc:sldChg chg="modSp del mod">
        <pc:chgData name="saif siddiqui" userId="96bb672f4a89912b" providerId="LiveId" clId="{A8B009FD-9389-4E07-BCFA-EC92353844F4}" dt="2026-07-02T07:53:25.854" v="239" actId="2696"/>
        <pc:sldMkLst>
          <pc:docMk/>
          <pc:sldMk cId="1775848017" sldId="263"/>
        </pc:sldMkLst>
        <pc:spChg chg="mod">
          <ac:chgData name="saif siddiqui" userId="96bb672f4a89912b" providerId="LiveId" clId="{A8B009FD-9389-4E07-BCFA-EC92353844F4}" dt="2026-07-02T07:41:52.074" v="154"/>
          <ac:spMkLst>
            <pc:docMk/>
            <pc:sldMk cId="1775848017" sldId="263"/>
            <ac:spMk id="2" creationId="{FC23EC9D-4ABC-07E0-8738-CE5577C3E675}"/>
          </ac:spMkLst>
        </pc:spChg>
        <pc:spChg chg="mod">
          <ac:chgData name="saif siddiqui" userId="96bb672f4a89912b" providerId="LiveId" clId="{A8B009FD-9389-4E07-BCFA-EC92353844F4}" dt="2026-07-02T07:50:07.778" v="212" actId="14100"/>
          <ac:spMkLst>
            <pc:docMk/>
            <pc:sldMk cId="1775848017" sldId="263"/>
            <ac:spMk id="3" creationId="{1B0AAFE1-48FD-F940-7A39-E544AFEA023E}"/>
          </ac:spMkLst>
        </pc:spChg>
      </pc:sldChg>
      <pc:sldChg chg="modSp mod">
        <pc:chgData name="saif siddiqui" userId="96bb672f4a89912b" providerId="LiveId" clId="{A8B009FD-9389-4E07-BCFA-EC92353844F4}" dt="2026-07-02T08:10:51.240" v="344" actId="2711"/>
        <pc:sldMkLst>
          <pc:docMk/>
          <pc:sldMk cId="4129200737" sldId="264"/>
        </pc:sldMkLst>
        <pc:spChg chg="mod">
          <ac:chgData name="saif siddiqui" userId="96bb672f4a89912b" providerId="LiveId" clId="{A8B009FD-9389-4E07-BCFA-EC92353844F4}" dt="2026-07-02T08:09:20.470" v="331" actId="2711"/>
          <ac:spMkLst>
            <pc:docMk/>
            <pc:sldMk cId="4129200737" sldId="264"/>
            <ac:spMk id="2" creationId="{6B3832F1-8105-136E-CCF4-E69E3F64E013}"/>
          </ac:spMkLst>
        </pc:spChg>
        <pc:spChg chg="mod">
          <ac:chgData name="saif siddiqui" userId="96bb672f4a89912b" providerId="LiveId" clId="{A8B009FD-9389-4E07-BCFA-EC92353844F4}" dt="2026-07-02T08:09:28" v="332" actId="2711"/>
          <ac:spMkLst>
            <pc:docMk/>
            <pc:sldMk cId="4129200737" sldId="264"/>
            <ac:spMk id="6" creationId="{81893FDD-D841-A985-4125-20A82EF371F6}"/>
          </ac:spMkLst>
        </pc:spChg>
        <pc:graphicFrameChg chg="mod modGraphic">
          <ac:chgData name="saif siddiqui" userId="96bb672f4a89912b" providerId="LiveId" clId="{A8B009FD-9389-4E07-BCFA-EC92353844F4}" dt="2026-07-02T08:10:51.240" v="344" actId="2711"/>
          <ac:graphicFrameMkLst>
            <pc:docMk/>
            <pc:sldMk cId="4129200737" sldId="264"/>
            <ac:graphicFrameMk id="4" creationId="{A57731F0-9FD0-2110-36F8-6C098DDBC5A3}"/>
          </ac:graphicFrameMkLst>
        </pc:graphicFrameChg>
      </pc:sldChg>
      <pc:sldChg chg="modSp new mod">
        <pc:chgData name="saif siddiqui" userId="96bb672f4a89912b" providerId="LiveId" clId="{A8B009FD-9389-4E07-BCFA-EC92353844F4}" dt="2026-07-02T08:11:29.571" v="349" actId="255"/>
        <pc:sldMkLst>
          <pc:docMk/>
          <pc:sldMk cId="886491688" sldId="265"/>
        </pc:sldMkLst>
        <pc:spChg chg="mod">
          <ac:chgData name="saif siddiqui" userId="96bb672f4a89912b" providerId="LiveId" clId="{A8B009FD-9389-4E07-BCFA-EC92353844F4}" dt="2026-07-02T08:11:18.510" v="347" actId="113"/>
          <ac:spMkLst>
            <pc:docMk/>
            <pc:sldMk cId="886491688" sldId="265"/>
            <ac:spMk id="2" creationId="{6F64526A-A623-2ACE-3A5B-6F8CF0EDD0B0}"/>
          </ac:spMkLst>
        </pc:spChg>
        <pc:spChg chg="mod">
          <ac:chgData name="saif siddiqui" userId="96bb672f4a89912b" providerId="LiveId" clId="{A8B009FD-9389-4E07-BCFA-EC92353844F4}" dt="2026-07-02T08:11:29.571" v="349" actId="255"/>
          <ac:spMkLst>
            <pc:docMk/>
            <pc:sldMk cId="886491688" sldId="265"/>
            <ac:spMk id="3" creationId="{992A0873-3DED-095B-CA3F-887DC61DC5A0}"/>
          </ac:spMkLst>
        </pc:spChg>
      </pc:sldChg>
      <pc:sldChg chg="modSp new mod ord">
        <pc:chgData name="saif siddiqui" userId="96bb672f4a89912b" providerId="LiveId" clId="{A8B009FD-9389-4E07-BCFA-EC92353844F4}" dt="2026-07-02T07:42:39.306" v="162" actId="207"/>
        <pc:sldMkLst>
          <pc:docMk/>
          <pc:sldMk cId="1953818666" sldId="266"/>
        </pc:sldMkLst>
        <pc:spChg chg="mod">
          <ac:chgData name="saif siddiqui" userId="96bb672f4a89912b" providerId="LiveId" clId="{A8B009FD-9389-4E07-BCFA-EC92353844F4}" dt="2026-07-02T07:42:14.931" v="160" actId="207"/>
          <ac:spMkLst>
            <pc:docMk/>
            <pc:sldMk cId="1953818666" sldId="266"/>
            <ac:spMk id="2" creationId="{9A8AFC16-9D23-7AFC-5022-509603086F2A}"/>
          </ac:spMkLst>
        </pc:spChg>
        <pc:spChg chg="mod">
          <ac:chgData name="saif siddiqui" userId="96bb672f4a89912b" providerId="LiveId" clId="{A8B009FD-9389-4E07-BCFA-EC92353844F4}" dt="2026-07-02T07:42:39.306" v="162" actId="207"/>
          <ac:spMkLst>
            <pc:docMk/>
            <pc:sldMk cId="1953818666" sldId="266"/>
            <ac:spMk id="3" creationId="{DC8FCF00-5B1A-482F-44DC-34E3620B6B79}"/>
          </ac:spMkLst>
        </pc:spChg>
      </pc:sldChg>
      <pc:sldChg chg="addSp delSp modSp new mod">
        <pc:chgData name="saif siddiqui" userId="96bb672f4a89912b" providerId="LiveId" clId="{A8B009FD-9389-4E07-BCFA-EC92353844F4}" dt="2026-07-02T08:06:26.830" v="315" actId="12"/>
        <pc:sldMkLst>
          <pc:docMk/>
          <pc:sldMk cId="2890598755" sldId="267"/>
        </pc:sldMkLst>
        <pc:spChg chg="mod">
          <ac:chgData name="saif siddiqui" userId="96bb672f4a89912b" providerId="LiveId" clId="{A8B009FD-9389-4E07-BCFA-EC92353844F4}" dt="2026-07-02T08:05:55.838" v="309" actId="2711"/>
          <ac:spMkLst>
            <pc:docMk/>
            <pc:sldMk cId="2890598755" sldId="267"/>
            <ac:spMk id="2" creationId="{73F60D8D-8EAF-CC7D-543B-495869545C04}"/>
          </ac:spMkLst>
        </pc:spChg>
        <pc:spChg chg="del">
          <ac:chgData name="saif siddiqui" userId="96bb672f4a89912b" providerId="LiveId" clId="{A8B009FD-9389-4E07-BCFA-EC92353844F4}" dt="2026-07-02T07:48:11.566" v="192"/>
          <ac:spMkLst>
            <pc:docMk/>
            <pc:sldMk cId="2890598755" sldId="267"/>
            <ac:spMk id="3" creationId="{4BA7CB3E-D156-6787-4631-ED0D239B4648}"/>
          </ac:spMkLst>
        </pc:spChg>
        <pc:spChg chg="add mod">
          <ac:chgData name="saif siddiqui" userId="96bb672f4a89912b" providerId="LiveId" clId="{A8B009FD-9389-4E07-BCFA-EC92353844F4}" dt="2026-07-02T08:06:03.581" v="310" actId="2711"/>
          <ac:spMkLst>
            <pc:docMk/>
            <pc:sldMk cId="2890598755" sldId="267"/>
            <ac:spMk id="6" creationId="{5DF82682-7C5F-B1AE-5177-E8FE261E7B91}"/>
          </ac:spMkLst>
        </pc:spChg>
        <pc:graphicFrameChg chg="add mod modGraphic">
          <ac:chgData name="saif siddiqui" userId="96bb672f4a89912b" providerId="LiveId" clId="{A8B009FD-9389-4E07-BCFA-EC92353844F4}" dt="2026-07-02T08:06:26.830" v="315" actId="12"/>
          <ac:graphicFrameMkLst>
            <pc:docMk/>
            <pc:sldMk cId="2890598755" sldId="267"/>
            <ac:graphicFrameMk id="4" creationId="{0D154C8D-652C-AD3C-30C3-73E918B92390}"/>
          </ac:graphicFrameMkLst>
        </pc:graphicFrameChg>
      </pc:sldChg>
      <pc:sldChg chg="new del">
        <pc:chgData name="saif siddiqui" userId="96bb672f4a89912b" providerId="LiveId" clId="{A8B009FD-9389-4E07-BCFA-EC92353844F4}" dt="2026-07-02T07:55:16.093" v="276" actId="2696"/>
        <pc:sldMkLst>
          <pc:docMk/>
          <pc:sldMk cId="1940209497" sldId="268"/>
        </pc:sldMkLst>
      </pc:sldChg>
      <pc:sldChg chg="new del">
        <pc:chgData name="saif siddiqui" userId="96bb672f4a89912b" providerId="LiveId" clId="{A8B009FD-9389-4E07-BCFA-EC92353844F4}" dt="2026-07-02T07:53:38.664" v="240" actId="2696"/>
        <pc:sldMkLst>
          <pc:docMk/>
          <pc:sldMk cId="1156462082" sldId="269"/>
        </pc:sldMkLst>
      </pc:sldChg>
      <pc:sldChg chg="modSp new mod ord">
        <pc:chgData name="saif siddiqui" userId="96bb672f4a89912b" providerId="LiveId" clId="{A8B009FD-9389-4E07-BCFA-EC92353844F4}" dt="2026-07-02T08:09:09.327" v="330" actId="2711"/>
        <pc:sldMkLst>
          <pc:docMk/>
          <pc:sldMk cId="1208810736" sldId="270"/>
        </pc:sldMkLst>
        <pc:spChg chg="mod">
          <ac:chgData name="saif siddiqui" userId="96bb672f4a89912b" providerId="LiveId" clId="{A8B009FD-9389-4E07-BCFA-EC92353844F4}" dt="2026-07-02T08:08:54.318" v="328" actId="2711"/>
          <ac:spMkLst>
            <pc:docMk/>
            <pc:sldMk cId="1208810736" sldId="270"/>
            <ac:spMk id="2" creationId="{33012BC5-8297-44DF-6D03-825A891F5731}"/>
          </ac:spMkLst>
        </pc:spChg>
        <pc:spChg chg="mod">
          <ac:chgData name="saif siddiqui" userId="96bb672f4a89912b" providerId="LiveId" clId="{A8B009FD-9389-4E07-BCFA-EC92353844F4}" dt="2026-07-02T08:09:00.414" v="329" actId="2711"/>
          <ac:spMkLst>
            <pc:docMk/>
            <pc:sldMk cId="1208810736" sldId="270"/>
            <ac:spMk id="3" creationId="{5ABCE688-8F56-59B8-17DE-96914DB987A7}"/>
          </ac:spMkLst>
        </pc:spChg>
        <pc:spChg chg="mod">
          <ac:chgData name="saif siddiqui" userId="96bb672f4a89912b" providerId="LiveId" clId="{A8B009FD-9389-4E07-BCFA-EC92353844F4}" dt="2026-07-02T08:09:09.327" v="330" actId="2711"/>
          <ac:spMkLst>
            <pc:docMk/>
            <pc:sldMk cId="1208810736" sldId="270"/>
            <ac:spMk id="4" creationId="{7FA26A6E-55CC-3F5F-EC14-0BB53F390213}"/>
          </ac:spMkLst>
        </pc:spChg>
      </pc:sldChg>
      <pc:sldChg chg="new del">
        <pc:chgData name="saif siddiqui" userId="96bb672f4a89912b" providerId="LiveId" clId="{A8B009FD-9389-4E07-BCFA-EC92353844F4}" dt="2026-07-02T07:53:41.948" v="241" actId="2696"/>
        <pc:sldMkLst>
          <pc:docMk/>
          <pc:sldMk cId="3337780269" sldId="271"/>
        </pc:sldMkLst>
      </pc:sldChg>
      <pc:sldChg chg="addSp delSp modSp new mod">
        <pc:chgData name="saif siddiqui" userId="96bb672f4a89912b" providerId="LiveId" clId="{A8B009FD-9389-4E07-BCFA-EC92353844F4}" dt="2026-07-02T08:05:47.868" v="308" actId="2711"/>
        <pc:sldMkLst>
          <pc:docMk/>
          <pc:sldMk cId="3342651855" sldId="271"/>
        </pc:sldMkLst>
        <pc:spChg chg="mod">
          <ac:chgData name="saif siddiqui" userId="96bb672f4a89912b" providerId="LiveId" clId="{A8B009FD-9389-4E07-BCFA-EC92353844F4}" dt="2026-07-02T08:05:47.868" v="308" actId="2711"/>
          <ac:spMkLst>
            <pc:docMk/>
            <pc:sldMk cId="3342651855" sldId="271"/>
            <ac:spMk id="2" creationId="{2B9F20C4-6006-BB8C-4F6C-D6BB790A9BF2}"/>
          </ac:spMkLst>
        </pc:spChg>
        <pc:spChg chg="del">
          <ac:chgData name="saif siddiqui" userId="96bb672f4a89912b" providerId="LiveId" clId="{A8B009FD-9389-4E07-BCFA-EC92353844F4}" dt="2026-07-02T07:54:47.826" v="243"/>
          <ac:spMkLst>
            <pc:docMk/>
            <pc:sldMk cId="3342651855" sldId="271"/>
            <ac:spMk id="3" creationId="{60F15667-7DCB-F554-7DED-E40FF67CA63D}"/>
          </ac:spMkLst>
        </pc:spChg>
        <pc:picChg chg="add mod">
          <ac:chgData name="saif siddiqui" userId="96bb672f4a89912b" providerId="LiveId" clId="{A8B009FD-9389-4E07-BCFA-EC92353844F4}" dt="2026-07-02T07:54:47.826" v="243"/>
          <ac:picMkLst>
            <pc:docMk/>
            <pc:sldMk cId="3342651855" sldId="271"/>
            <ac:picMk id="4" creationId="{9AC9588C-7918-F362-BE92-4E77FDF4E53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B6D4A1-4D5D-4FE3-93C4-9FB12F1FC7BB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2BC29B-11F5-40DC-84D4-9C13C1AB6B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1963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BC29B-11F5-40DC-84D4-9C13C1AB6B86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0469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8B6A-1F13-43F4-841A-3B7DB4E03616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CDEEF-AC5F-4C87-9FF1-38C112DD57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1373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8B6A-1F13-43F4-841A-3B7DB4E03616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CDEEF-AC5F-4C87-9FF1-38C112DD57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27515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8B6A-1F13-43F4-841A-3B7DB4E03616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CDEEF-AC5F-4C87-9FF1-38C112DD57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789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8B6A-1F13-43F4-841A-3B7DB4E03616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CDEEF-AC5F-4C87-9FF1-38C112DD57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1494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8B6A-1F13-43F4-841A-3B7DB4E03616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CDEEF-AC5F-4C87-9FF1-38C112DD57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9269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8B6A-1F13-43F4-841A-3B7DB4E03616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CDEEF-AC5F-4C87-9FF1-38C112DD57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5053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8B6A-1F13-43F4-841A-3B7DB4E03616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CDEEF-AC5F-4C87-9FF1-38C112DD57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061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8B6A-1F13-43F4-841A-3B7DB4E03616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CDEEF-AC5F-4C87-9FF1-38C112DD57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6011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8B6A-1F13-43F4-841A-3B7DB4E03616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CDEEF-AC5F-4C87-9FF1-38C112DD57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1126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8B6A-1F13-43F4-841A-3B7DB4E03616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CDEEF-AC5F-4C87-9FF1-38C112DD57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6280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8B6A-1F13-43F4-841A-3B7DB4E03616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CDEEF-AC5F-4C87-9FF1-38C112DD57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0633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CF48B6A-1F13-43F4-841A-3B7DB4E03616}" type="datetimeFigureOut">
              <a:rPr lang="en-IN" smtClean="0"/>
              <a:t>02-07-2026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C8FCDEEF-AC5F-4C87-9FF1-38C112DD573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127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AFC16-9D23-7AFC-5022-509603086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77975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PROJECT REPORT IN FULFILMENT OF SUMMER INTERNSHIP PROJECT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FCF00-5B1A-482F-44DC-34E3620B6B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3655"/>
            <a:ext cx="10515600" cy="39533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TOPIC:</a:t>
            </a:r>
          </a:p>
          <a:p>
            <a:pPr marL="0" indent="0"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IN" sz="4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ANSOFF’S MATRIX</a:t>
            </a: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SUBMITTED BY:                                                          SUBMITTED TO:</a:t>
            </a:r>
          </a:p>
          <a:p>
            <a:pPr marL="0" indent="0">
              <a:buNone/>
            </a:pPr>
            <a:r>
              <a:rPr lang="en-IN" b="1" dirty="0">
                <a:solidFill>
                  <a:schemeClr val="bg2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Saniya Usmani                                                                </a:t>
            </a:r>
            <a:r>
              <a:rPr lang="en-IN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Shashwat Singhal </a:t>
            </a:r>
            <a:endParaRPr lang="en-IN" dirty="0">
              <a:solidFill>
                <a:srgbClr val="00B0F0"/>
              </a:solidFill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3818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544B7-4471-2F4C-7C46-6480F3D66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Ansoff's Matrix?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5D042-88A9-D597-E68B-5947BC30E0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b="1" dirty="0"/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by </a:t>
            </a:r>
            <a:r>
              <a:rPr lang="en-I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Igor Ansoff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1957. 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strategic planning framework used to identify business growth opportunities. 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organizations decide how to grow by considering products and markets. </a:t>
            </a:r>
          </a:p>
          <a:p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Focuses on balancing growth with risk.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21501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F20C4-6006-BB8C-4F6C-D6BB790A9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ANSOFF’S MATRIX</a:t>
            </a:r>
          </a:p>
        </p:txBody>
      </p:sp>
      <p:pic>
        <p:nvPicPr>
          <p:cNvPr id="4" name="Content Placeholder 3" descr="Ansoffs-Matrix-for-Creative-Industries.jpg (655×447)">
            <a:extLst>
              <a:ext uri="{FF2B5EF4-FFF2-40B4-BE49-F238E27FC236}">
                <a16:creationId xmlns:a16="http://schemas.microsoft.com/office/drawing/2014/main" id="{9AC9588C-7918-F362-BE92-4E77FDF4E5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06900" y="1295400"/>
            <a:ext cx="6238875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651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60D8D-8EAF-CC7D-543B-495869545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Ansoff Matrix Framework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154C8D-652C-AD3C-30C3-73E918B923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4272099"/>
              </p:ext>
            </p:extLst>
          </p:nvPr>
        </p:nvGraphicFramePr>
        <p:xfrm>
          <a:off x="3740727" y="2192482"/>
          <a:ext cx="7443211" cy="2857500"/>
        </p:xfrm>
        <a:graphic>
          <a:graphicData uri="http://schemas.openxmlformats.org/drawingml/2006/table">
            <a:tbl>
              <a:tblPr/>
              <a:tblGrid>
                <a:gridCol w="3785611">
                  <a:extLst>
                    <a:ext uri="{9D8B030D-6E8A-4147-A177-3AD203B41FA5}">
                      <a16:colId xmlns:a16="http://schemas.microsoft.com/office/drawing/2014/main" val="1259490307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544654591"/>
                    </a:ext>
                  </a:extLst>
                </a:gridCol>
              </a:tblGrid>
              <a:tr h="95250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Existing Products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I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Products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0416760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Existing Markets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IN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Penetration</a:t>
                      </a:r>
                      <a:endParaRPr lang="en-IN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8789597"/>
                  </a:ext>
                </a:extLst>
              </a:tr>
              <a:tr h="95250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New Markets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en-IN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Development</a:t>
                      </a:r>
                      <a:endParaRPr lang="en-IN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90614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DF82682-7C5F-B1AE-5177-E8FE261E7B91}"/>
              </a:ext>
            </a:extLst>
          </p:cNvPr>
          <p:cNvSpPr txBox="1"/>
          <p:nvPr/>
        </p:nvSpPr>
        <p:spPr>
          <a:xfrm>
            <a:off x="3647209" y="1517073"/>
            <a:ext cx="55019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Ansoff Matrix Framework</a:t>
            </a:r>
          </a:p>
        </p:txBody>
      </p:sp>
    </p:spTree>
    <p:extLst>
      <p:ext uri="{BB962C8B-B14F-4D97-AF65-F5344CB8AC3E}">
        <p14:creationId xmlns:p14="http://schemas.microsoft.com/office/powerpoint/2010/main" val="2890598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DE5A2-FB05-52AE-9E39-C6161A712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Four Growth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6348F-125C-F7E3-8AD8-F1CE9D636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Penetration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Development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Development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Diversification </a:t>
            </a:r>
          </a:p>
          <a:p>
            <a:endParaRPr lang="en-IN" dirty="0"/>
          </a:p>
        </p:txBody>
      </p:sp>
      <p:pic>
        <p:nvPicPr>
          <p:cNvPr id="4" name="Picture 3" descr="ansoff-product-market-growth-matrix-strategic-tool.PNG (535×400)">
            <a:extLst>
              <a:ext uri="{FF2B5EF4-FFF2-40B4-BE49-F238E27FC236}">
                <a16:creationId xmlns:a16="http://schemas.microsoft.com/office/drawing/2014/main" id="{847A0FC3-A717-3028-65CF-DD889277F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2449" y="3844636"/>
            <a:ext cx="5096586" cy="237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12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2ECA2-253B-8B5D-6D82-C9F497833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Penetration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884D7-B9A6-7B96-97F5-EB47CA4A5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0" y="415636"/>
            <a:ext cx="7239000" cy="5761327"/>
          </a:xfrm>
        </p:spPr>
        <p:txBody>
          <a:bodyPr>
            <a:norm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Selling More Existing Products in Existing Markets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market share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Attract competitors' customers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 repeat purchases 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Strategies: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Price discounts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Advertising campaigns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loyalty programs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Improved customer service 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Coca-Cola increases sales through promotions and marketing. 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Level: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Low</a:t>
            </a:r>
          </a:p>
          <a:p>
            <a:endParaRPr lang="en-IN" dirty="0"/>
          </a:p>
        </p:txBody>
      </p:sp>
      <p:pic>
        <p:nvPicPr>
          <p:cNvPr id="4" name="Picture 3" descr="Market-Penetration-4-1024x576.jpg (1024×576)">
            <a:extLst>
              <a:ext uri="{FF2B5EF4-FFF2-40B4-BE49-F238E27FC236}">
                <a16:creationId xmlns:a16="http://schemas.microsoft.com/office/drawing/2014/main" id="{51B79993-0A27-53C7-648F-1A22E2CAE1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971" r="19936"/>
          <a:stretch>
            <a:fillRect/>
          </a:stretch>
        </p:blipFill>
        <p:spPr>
          <a:xfrm>
            <a:off x="7980218" y="1236518"/>
            <a:ext cx="3273137" cy="330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28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B1E23-60C9-A9F8-8B7A-93AF13B36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Development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2585E-3DED-339B-06F4-0DCEBE6C5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0336" y="322118"/>
            <a:ext cx="7685809" cy="5492792"/>
          </a:xfrm>
        </p:spPr>
        <p:txBody>
          <a:bodyPr>
            <a:normAutofit/>
          </a:bodyPr>
          <a:lstStyle/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Selling Existing Products in New Markets</a:t>
            </a:r>
          </a:p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Methods: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Enter new countries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 new customer segments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new distribution channels </a:t>
            </a:r>
          </a:p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Starbucks expanding into new international markets. </a:t>
            </a:r>
          </a:p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Advantages: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customer base </a:t>
            </a:r>
          </a:p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Higher sales opportunities </a:t>
            </a:r>
          </a:p>
          <a:p>
            <a:r>
              <a:rPr lang="en-I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Level:</a:t>
            </a:r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Medium</a:t>
            </a:r>
          </a:p>
          <a:p>
            <a:endParaRPr lang="en-IN" dirty="0"/>
          </a:p>
        </p:txBody>
      </p:sp>
      <p:pic>
        <p:nvPicPr>
          <p:cNvPr id="4" name="Picture 3" descr="market-development-strategy.jpg (1024×678)">
            <a:extLst>
              <a:ext uri="{FF2B5EF4-FFF2-40B4-BE49-F238E27FC236}">
                <a16:creationId xmlns:a16="http://schemas.microsoft.com/office/drawing/2014/main" id="{632E46E4-1902-BFAD-EFA0-AF436A864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442" y="4203746"/>
            <a:ext cx="3121152" cy="206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869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6B714-F2A7-FDCC-6F24-3949D99BD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Development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14FE4-07EC-A9AF-149F-F4249FFA6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9100" y="592282"/>
            <a:ext cx="7124700" cy="5995331"/>
          </a:xfrm>
        </p:spPr>
        <p:txBody>
          <a:bodyPr>
            <a:norm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Introducing New Products to Existing Markets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Strategies: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Launch improved products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 new features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 product variations 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Apple releases new versions of the iPhone each year. 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Benefits: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Meets changing customer needs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Strengthens brand loyalty 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Level: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Medium to High</a:t>
            </a:r>
          </a:p>
          <a:p>
            <a:endParaRPr lang="en-IN" dirty="0"/>
          </a:p>
        </p:txBody>
      </p:sp>
      <p:pic>
        <p:nvPicPr>
          <p:cNvPr id="4" name="Picture 3" descr="Product-Development.png (1280×720)">
            <a:extLst>
              <a:ext uri="{FF2B5EF4-FFF2-40B4-BE49-F238E27FC236}">
                <a16:creationId xmlns:a16="http://schemas.microsoft.com/office/drawing/2014/main" id="{729852FB-071D-2D1D-FD6A-8740F3A35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2173" y="4156363"/>
            <a:ext cx="3034145" cy="221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1700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18C9E-D24A-48C7-F9FB-EE16D3C7D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Diversification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4F7CB-54D3-6338-72C1-3511414ED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7208" y="446810"/>
            <a:ext cx="7706591" cy="6160468"/>
          </a:xfrm>
        </p:spPr>
        <p:txBody>
          <a:bodyPr>
            <a:normAutofit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Products in New Markets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Related Diversification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Unrelated Diversification 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Amazon expanding from online books to cloud computing (AWS). 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revenue sources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Reduced dependence on one market 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investment </a:t>
            </a:r>
          </a:p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Greater uncertainty </a:t>
            </a:r>
          </a:p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Level: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High</a:t>
            </a:r>
          </a:p>
          <a:p>
            <a:endParaRPr lang="en-IN" dirty="0"/>
          </a:p>
        </p:txBody>
      </p:sp>
      <p:pic>
        <p:nvPicPr>
          <p:cNvPr id="4" name="Picture 3" descr="business-diversification-concept-risk-management-strategy-process-capital-allocation-finance-balance-investment-risk-reduction-isolated-flat-vector-illustration_613284-273.jpg (2000×1333)">
            <a:extLst>
              <a:ext uri="{FF2B5EF4-FFF2-40B4-BE49-F238E27FC236}">
                <a16:creationId xmlns:a16="http://schemas.microsoft.com/office/drawing/2014/main" id="{1F4564F5-0B59-B78A-EC77-CA24DCE65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4644365"/>
            <a:ext cx="4860767" cy="216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867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12BC5-8297-44DF-6D03-825A891F5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and Limitations</a:t>
            </a:r>
            <a:br>
              <a:rPr lang="en-IN" b="1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CE688-8F56-59B8-17DE-96914DB987A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Easy to understand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Supports strategic planning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evaluate growth opportunities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Encourages long-term thinking </a:t>
            </a:r>
          </a:p>
          <a:p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A26A6E-55CC-3F5F-EC14-0BB53F3902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Limitations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 not consider competition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Ignores external environmental factors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Success depends on market research and execution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08810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832F1-8105-136E-CCF4-E69E3F64E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Real-World Applications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57731F0-9FD0-2110-36F8-6C098DDBC5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2397632"/>
              </p:ext>
            </p:extLst>
          </p:nvPr>
        </p:nvGraphicFramePr>
        <p:xfrm>
          <a:off x="4125191" y="2660073"/>
          <a:ext cx="6577445" cy="3450715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1626162">
                  <a:extLst>
                    <a:ext uri="{9D8B030D-6E8A-4147-A177-3AD203B41FA5}">
                      <a16:colId xmlns:a16="http://schemas.microsoft.com/office/drawing/2014/main" val="1687659016"/>
                    </a:ext>
                  </a:extLst>
                </a:gridCol>
                <a:gridCol w="4951283">
                  <a:extLst>
                    <a:ext uri="{9D8B030D-6E8A-4147-A177-3AD203B41FA5}">
                      <a16:colId xmlns:a16="http://schemas.microsoft.com/office/drawing/2014/main" val="1030405843"/>
                    </a:ext>
                  </a:extLst>
                </a:gridCol>
              </a:tblGrid>
              <a:tr h="6901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Company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Strategy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6068003"/>
                  </a:ext>
                </a:extLst>
              </a:tr>
              <a:tr h="6901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Coca-Cola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Penetration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6883203"/>
                  </a:ext>
                </a:extLst>
              </a:tr>
              <a:tr h="6901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Starbucks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Development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8710207"/>
                  </a:ext>
                </a:extLst>
              </a:tr>
              <a:tr h="6901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 Development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2779159"/>
                  </a:ext>
                </a:extLst>
              </a:tr>
              <a:tr h="69014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Amazon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Diversification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025896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1893FDD-D841-A985-4125-20A82EF371F6}"/>
              </a:ext>
            </a:extLst>
          </p:cNvPr>
          <p:cNvSpPr txBox="1"/>
          <p:nvPr/>
        </p:nvSpPr>
        <p:spPr>
          <a:xfrm>
            <a:off x="3938155" y="872836"/>
            <a:ext cx="520584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Real-World Applications</a:t>
            </a:r>
          </a:p>
          <a:p>
            <a:pPr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companies use Ansoff's Matrix:</a:t>
            </a:r>
          </a:p>
          <a:p>
            <a:pPr>
              <a:buNone/>
            </a:pP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examples show how businesses choose different growth strategies based on their goals and market conditions.</a:t>
            </a:r>
          </a:p>
        </p:txBody>
      </p:sp>
    </p:spTree>
    <p:extLst>
      <p:ext uri="{BB962C8B-B14F-4D97-AF65-F5344CB8AC3E}">
        <p14:creationId xmlns:p14="http://schemas.microsoft.com/office/powerpoint/2010/main" val="4129200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4526A-A623-2ACE-3A5B-6F8CF0EDD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A0873-3DED-095B-CA3F-887DC61DC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Ansoff's Matrix is a valuable strategic planning tool.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identifies four business growth strategies: </a:t>
            </a:r>
          </a:p>
          <a:p>
            <a:pPr lvl="1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Penetration </a:t>
            </a:r>
          </a:p>
          <a:p>
            <a:pPr lvl="1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Development </a:t>
            </a:r>
          </a:p>
          <a:p>
            <a:pPr lvl="1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Development </a:t>
            </a:r>
          </a:p>
          <a:p>
            <a:pPr lvl="1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Diversification </a:t>
            </a:r>
          </a:p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Businesses should choose strategies based on objectives, resources, and risk tolerance.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86491688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39</TotalTime>
  <Words>392</Words>
  <Application>Microsoft Office PowerPoint</Application>
  <PresentationFormat>Widescreen</PresentationFormat>
  <Paragraphs>112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Corbel</vt:lpstr>
      <vt:lpstr>Times New Roman</vt:lpstr>
      <vt:lpstr>Wingdings</vt:lpstr>
      <vt:lpstr>Wingdings 2</vt:lpstr>
      <vt:lpstr>Frame</vt:lpstr>
      <vt:lpstr>RESEARCH PROJECT REPORT IN FULFILMENT OF SUMMER INTERNSHIP PROJECT</vt:lpstr>
      <vt:lpstr>What is Ansoff's Matrix?</vt:lpstr>
      <vt:lpstr>ANSOFF’S MATRIX</vt:lpstr>
      <vt:lpstr>Ansoff Matrix Framework</vt:lpstr>
      <vt:lpstr>The Four Growth Strategies</vt:lpstr>
      <vt:lpstr>Market Penetration</vt:lpstr>
      <vt:lpstr>Market Development</vt:lpstr>
      <vt:lpstr>Product Development</vt:lpstr>
      <vt:lpstr>Diversification</vt:lpstr>
      <vt:lpstr>Advantages and Limitations </vt:lpstr>
      <vt:lpstr>Real-World Applications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saif siddiqui</dc:creator>
  <cp:lastModifiedBy>saif siddiqui</cp:lastModifiedBy>
  <cp:revision>1</cp:revision>
  <dcterms:created xsi:type="dcterms:W3CDTF">2026-07-02T04:39:22Z</dcterms:created>
  <dcterms:modified xsi:type="dcterms:W3CDTF">2026-07-02T08:11:33Z</dcterms:modified>
</cp:coreProperties>
</file>